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98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19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29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72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97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9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42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2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29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34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0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4679-373E-4EC7-BB90-7603F48A6A91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EF9A-4665-4F59-B471-28CC5B40EE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1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632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64" y="447632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18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6647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64799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64883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Š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60272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64873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H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633025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633109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628498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5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562147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131840" y="562147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716016" y="562147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300192" y="575614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11842" y="236273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největší mořská ryba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dožívají se až 118 let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mohou dosáhnout 8,5m a 1000kg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nejtěžší jedinec měl 1571kg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loví se pro jikry známé jako černý kaviár</a:t>
            </a:r>
          </a:p>
        </p:txBody>
      </p:sp>
    </p:spTree>
    <p:extLst>
      <p:ext uri="{BB962C8B-B14F-4D97-AF65-F5344CB8AC3E}">
        <p14:creationId xmlns:p14="http://schemas.microsoft.com/office/powerpoint/2010/main" val="282841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620688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059832" y="620688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Y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44008" y="620688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228184" y="634155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475656" y="2492896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059832" y="2492896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Y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2492896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228184" y="2506363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475656" y="4581128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059832" y="4581128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Y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644008" y="4581128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Z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228184" y="4594595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9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692696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59832" y="692696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Y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44008" y="692696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Z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28184" y="706163"/>
            <a:ext cx="13681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endParaRPr lang="cs-CZ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63588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086860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311860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535996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760132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984268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39893" y="2818007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4000" dirty="0" smtClean="0">
                <a:solidFill>
                  <a:schemeClr val="accent4">
                    <a:lumMod val="50000"/>
                  </a:schemeClr>
                </a:solidFill>
              </a:rPr>
              <a:t>okresní město v severní části Jihomoravského kraje</a:t>
            </a:r>
          </a:p>
          <a:p>
            <a:pPr marL="285750" indent="-285750">
              <a:buFontTx/>
              <a:buChar char="-"/>
            </a:pPr>
            <a:r>
              <a:rPr lang="cs-CZ" sz="4000" dirty="0" smtClean="0">
                <a:solidFill>
                  <a:schemeClr val="accent4">
                    <a:lumMod val="50000"/>
                  </a:schemeClr>
                </a:solidFill>
              </a:rPr>
              <a:t>leží na řece Haná</a:t>
            </a:r>
          </a:p>
          <a:p>
            <a:pPr marL="285750" indent="-285750">
              <a:buFontTx/>
              <a:buChar char="-"/>
            </a:pPr>
            <a:r>
              <a:rPr lang="cs-CZ" sz="4000" dirty="0" smtClean="0">
                <a:solidFill>
                  <a:schemeClr val="accent4">
                    <a:lumMod val="50000"/>
                  </a:schemeClr>
                </a:solidFill>
              </a:rPr>
              <a:t>leží uprostřed Moravy </a:t>
            </a:r>
            <a:endParaRPr lang="cs-CZ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63588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086860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311860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35996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760132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984268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63588" y="2276872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086860" y="2276872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311860" y="2276872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535996" y="2276872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760132" y="2276872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984268" y="2276872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863588" y="4221088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086860" y="4221088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11860" y="4221088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Š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535996" y="4221088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760132" y="4221088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984268" y="4221088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6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63588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86860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311860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Š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35996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60132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984268" y="382394"/>
            <a:ext cx="108012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endParaRPr lang="cs-CZ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67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332656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276128" y="332655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851920" y="332656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436096" y="332654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020272" y="332653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84490" y="2672045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4400" dirty="0" smtClean="0">
                <a:solidFill>
                  <a:schemeClr val="tx2">
                    <a:lumMod val="50000"/>
                  </a:schemeClr>
                </a:solidFill>
              </a:rPr>
              <a:t>plemeno psa</a:t>
            </a:r>
          </a:p>
          <a:p>
            <a:pPr marL="285750" indent="-285750">
              <a:buFontTx/>
              <a:buChar char="-"/>
            </a:pPr>
            <a:r>
              <a:rPr lang="cs-CZ" sz="4400" dirty="0" smtClean="0">
                <a:solidFill>
                  <a:schemeClr val="tx2">
                    <a:lumMod val="50000"/>
                  </a:schemeClr>
                </a:solidFill>
              </a:rPr>
              <a:t>říká se: ,,Být hubený jako … ‘‘</a:t>
            </a:r>
            <a:endParaRPr lang="cs-CZ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8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332656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276128" y="332655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851920" y="332656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436096" y="332654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020272" y="332653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83568" y="2348880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276128" y="2348879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851920" y="2348880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436096" y="2348878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020272" y="2348877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83568" y="4437112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276128" y="4437111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851920" y="4437112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436096" y="4437110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020272" y="4437109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414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332656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76128" y="332655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851920" y="332656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436096" y="332654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020272" y="332653"/>
            <a:ext cx="1440160" cy="1501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cs-CZ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190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6647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64799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664883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660272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64873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633025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633109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628498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47904" y="2924944"/>
            <a:ext cx="83529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historické opevnění na  skále nad pravým břehem řeky Vltavy v Praze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čtvrť v městské části Prahy 2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váže se k němu řada pověstí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24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6647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64799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>
                <a:ln w="50800"/>
                <a:solidFill>
                  <a:schemeClr val="bg1">
                    <a:shade val="50000"/>
                  </a:schemeClr>
                </a:solidFill>
              </a:rPr>
              <a:t>Y</a:t>
            </a:r>
          </a:p>
        </p:txBody>
      </p:sp>
      <p:sp>
        <p:nvSpPr>
          <p:cNvPr id="4" name="Obdélník 3"/>
          <p:cNvSpPr/>
          <p:nvPr/>
        </p:nvSpPr>
        <p:spPr>
          <a:xfrm>
            <a:off x="2664883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660272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64873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633025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633109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628498" y="33265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96647" y="2060848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664799" y="2060848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664883" y="2060848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660272" y="2060848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664873" y="2060848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633025" y="2060848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633109" y="2060848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7628498" y="2060848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96647" y="3717032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664799" y="3717032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664883" y="3717032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660272" y="3717032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664873" y="3717032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633025" y="3717032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633109" y="3717032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628498" y="3717032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96647" y="537321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1664799" y="537321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2664883" y="537321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Š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660272" y="537321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4664873" y="537321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633025" y="537321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6633109" y="537321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</a:t>
            </a:r>
            <a:endParaRPr lang="cs-CZ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7628498" y="5373216"/>
            <a:ext cx="864096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7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124</Words>
  <Application>Microsoft Office PowerPoint</Application>
  <PresentationFormat>Předvádění na obrazovce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11</cp:revision>
  <dcterms:created xsi:type="dcterms:W3CDTF">2012-05-13T14:26:05Z</dcterms:created>
  <dcterms:modified xsi:type="dcterms:W3CDTF">2012-06-18T21:54:08Z</dcterms:modified>
</cp:coreProperties>
</file>