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77B5-D96E-4947-A5D0-103FAEDB887F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3B862-5487-42AA-A44E-19349E7B7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96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16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42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60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93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6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2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79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09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32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BB12-1A9D-4138-9913-1FCC653F37D9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81C6-1FDA-473B-B013-673F0230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44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99" y="469693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9693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7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43720"/>
              </p:ext>
            </p:extLst>
          </p:nvPr>
        </p:nvGraphicFramePr>
        <p:xfrm>
          <a:off x="251520" y="260648"/>
          <a:ext cx="6096000" cy="3337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51520" y="400506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ČTYŘSMĚRKA (L)    </a:t>
            </a:r>
            <a:r>
              <a:rPr lang="cs-CZ" sz="5400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cs-CZ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5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492839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ajenka:  _ _ _ _ 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_,  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_ 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_     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_ 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_      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_ _ _ _ _ _. </a:t>
            </a:r>
            <a:endParaRPr lang="cs-CZ" sz="3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588224" y="188640"/>
            <a:ext cx="23042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mlýn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plynout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plyš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lysý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pelyněk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lyska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plýtvá</a:t>
            </a:r>
          </a:p>
          <a:p>
            <a:r>
              <a:rPr lang="cs-CZ" sz="2000" i="1" smtClean="0">
                <a:solidFill>
                  <a:schemeClr val="accent4">
                    <a:lumMod val="50000"/>
                  </a:schemeClr>
                </a:solidFill>
              </a:rPr>
              <a:t>blýskat</a:t>
            </a:r>
            <a:endParaRPr lang="cs-CZ" sz="20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Mlít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Splývat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Lyže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Pysk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lysá</a:t>
            </a:r>
            <a:endParaRPr lang="cs-CZ" sz="2000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8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0506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ČTYŘSMĚRKA (L)    </a:t>
            </a:r>
            <a:r>
              <a:rPr lang="cs-CZ" sz="5400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cs-CZ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5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526603"/>
              </p:ext>
            </p:extLst>
          </p:nvPr>
        </p:nvGraphicFramePr>
        <p:xfrm>
          <a:off x="251520" y="260648"/>
          <a:ext cx="6096000" cy="3337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478341" y="188640"/>
            <a:ext cx="2304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mlýn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plynout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plyš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lysý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pelyněk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lyska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plýtvá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blýskat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lis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mlít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splývat</a:t>
            </a:r>
          </a:p>
          <a:p>
            <a:r>
              <a:rPr lang="cs-CZ" sz="2000" i="1" dirty="0" smtClean="0">
                <a:solidFill>
                  <a:schemeClr val="accent4">
                    <a:lumMod val="50000"/>
                  </a:schemeClr>
                </a:solidFill>
              </a:rPr>
              <a:t>lyže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492839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cs-CZ" sz="3200" u="sng" dirty="0" smtClean="0">
                <a:solidFill>
                  <a:schemeClr val="accent4">
                    <a:lumMod val="50000"/>
                  </a:schemeClr>
                </a:solidFill>
              </a:rPr>
              <a:t>ajenka:</a:t>
            </a: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 Nehas, co tě nepálí.</a:t>
            </a:r>
            <a:endParaRPr lang="cs-CZ" sz="3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2771800" y="476672"/>
            <a:ext cx="25922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95536" y="1196752"/>
            <a:ext cx="273630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5536" y="1556792"/>
            <a:ext cx="49685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879812" y="476672"/>
            <a:ext cx="0" cy="10801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83568" y="404664"/>
            <a:ext cx="0" cy="12241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95536" y="2328633"/>
            <a:ext cx="49685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699792" y="3356992"/>
            <a:ext cx="273630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6020544" y="404664"/>
            <a:ext cx="0" cy="23042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185958" y="1918984"/>
            <a:ext cx="425013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2123728" y="404664"/>
            <a:ext cx="0" cy="15229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95536" y="3068960"/>
            <a:ext cx="49685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2771800" y="836712"/>
            <a:ext cx="273630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3419872" y="2636912"/>
            <a:ext cx="194421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6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202</Words>
  <Application>Microsoft Office PowerPoint</Application>
  <PresentationFormat>Předvádění na obrazovce (4:3)</PresentationFormat>
  <Paragraphs>173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17</cp:revision>
  <dcterms:created xsi:type="dcterms:W3CDTF">2012-05-11T16:04:19Z</dcterms:created>
  <dcterms:modified xsi:type="dcterms:W3CDTF">2012-06-18T23:11:20Z</dcterms:modified>
</cp:coreProperties>
</file>