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8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A17C2-7511-4485-BFCE-76B0991CD28E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24DC5-F441-45D6-A951-957F075F40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36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4DC5-F441-45D6-A951-957F075F400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49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4DC5-F441-45D6-A951-957F075F4005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15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84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24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97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6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76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68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95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85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77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03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7E1C-32CA-42FE-9DE7-EB4AE8B0BBCC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98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7E1C-32CA-42FE-9DE7-EB4AE8B0BBCC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32AAB-B007-4955-8E86-B405A741D5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51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7898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438" y="477898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027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582416" y="859856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</a:rPr>
              <a:t>Škodlivý brouk </a:t>
            </a:r>
            <a:r>
              <a:rPr lang="cs-CZ" sz="3200" smtClean="0">
                <a:solidFill>
                  <a:schemeClr val="tx2">
                    <a:lumMod val="75000"/>
                  </a:schemeClr>
                </a:solidFill>
              </a:rPr>
              <a:t>v </a:t>
            </a:r>
            <a:r>
              <a:rPr lang="cs-CZ" sz="3200" smtClean="0">
                <a:solidFill>
                  <a:schemeClr val="tx2">
                    <a:lumMod val="75000"/>
                  </a:schemeClr>
                </a:solidFill>
              </a:rPr>
              <a:t>mouce.</a:t>
            </a:r>
            <a:endParaRPr lang="cs-CZ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hlinkClick r:id="rId2" action="ppaction://hlinksldjump"/>
          </p:cNvPr>
          <p:cNvSpPr/>
          <p:nvPr/>
        </p:nvSpPr>
        <p:spPr>
          <a:xfrm>
            <a:off x="395536" y="404664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28423" y="429041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50000"/>
                  </a:schemeClr>
                </a:solidFill>
              </a:rPr>
              <a:t>Hlodavec s velkýma ušima, očima a s dlouhým ocasem.</a:t>
            </a:r>
            <a:endParaRPr lang="cs-CZ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3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8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 JE TO MYŠICE?</a:t>
            </a:r>
            <a:endParaRPr lang="cs-CZ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ovéPole 6">
            <a:hlinkClick r:id="rId3" action="ppaction://hlinksldjump"/>
          </p:cNvPr>
          <p:cNvSpPr txBox="1"/>
          <p:nvPr/>
        </p:nvSpPr>
        <p:spPr>
          <a:xfrm>
            <a:off x="323528" y="6163272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HLAVNÍ MENU</a:t>
            </a:r>
            <a:endParaRPr lang="cs-CZ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Obdélník 5">
            <a:hlinkClick r:id="rId4" action="ppaction://hlinksldjump"/>
          </p:cNvPr>
          <p:cNvSpPr/>
          <p:nvPr/>
        </p:nvSpPr>
        <p:spPr>
          <a:xfrm>
            <a:off x="407903" y="1722283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40790" y="1746660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50000"/>
                  </a:schemeClr>
                </a:solidFill>
              </a:rPr>
              <a:t>Hlodavec s velkýma ušima, očima a s dlouhým ocasem.</a:t>
            </a:r>
            <a:endParaRPr lang="cs-CZ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75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6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 JE TO M_KÁNÍ?</a:t>
            </a:r>
            <a:endParaRPr lang="cs-CZ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751353" y="1658322"/>
            <a:ext cx="1800200" cy="144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87186" y="1658322"/>
            <a:ext cx="1800200" cy="144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>
            <a:hlinkClick r:id="rId5" action="ppaction://hlinksldjump"/>
          </p:cNvPr>
          <p:cNvSpPr txBox="1"/>
          <p:nvPr/>
        </p:nvSpPr>
        <p:spPr>
          <a:xfrm>
            <a:off x="4907512" y="6165303"/>
            <a:ext cx="4236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SPRÁVNÁ ODPOVĚĎ</a:t>
            </a:r>
            <a:endParaRPr lang="cs-CZ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27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45191" y="339914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50000"/>
                  </a:schemeClr>
                </a:solidFill>
              </a:rPr>
              <a:t>V textilním průmyslu způsob úpravy vláken probíhající na mykacích strojích. </a:t>
            </a:r>
            <a:endParaRPr lang="cs-CZ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949280"/>
            <a:ext cx="1296144" cy="72008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88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81" y="658143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50000"/>
                  </a:schemeClr>
                </a:solidFill>
              </a:rPr>
              <a:t>Způsob oslovování – vykání, tykání a zastaralé mykání.</a:t>
            </a:r>
            <a:endParaRPr lang="cs-CZ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0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81" y="90436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50000"/>
                  </a:schemeClr>
                </a:solidFill>
              </a:rPr>
              <a:t>Pletení jednou jehlicí.</a:t>
            </a:r>
            <a:endParaRPr lang="cs-CZ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1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 JE TO MYKÁNÍ?</a:t>
            </a:r>
            <a:endParaRPr lang="cs-CZ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ovéPole 6">
            <a:hlinkClick r:id="rId2" action="ppaction://hlinksldjump"/>
          </p:cNvPr>
          <p:cNvSpPr txBox="1"/>
          <p:nvPr/>
        </p:nvSpPr>
        <p:spPr>
          <a:xfrm>
            <a:off x="202998" y="5880228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HLAVNÍ MENU</a:t>
            </a:r>
            <a:endParaRPr lang="cs-CZ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11560" y="1968822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617199" y="1904072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50000"/>
                  </a:schemeClr>
                </a:solidFill>
              </a:rPr>
              <a:t>V textilním průmyslu způsob úpravy vláken probíhající na mykacích strojích. </a:t>
            </a:r>
            <a:endParaRPr lang="cs-CZ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4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 JE TO P_KOLA?</a:t>
            </a:r>
            <a:endParaRPr lang="cs-CZ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971600" y="1412776"/>
            <a:ext cx="1800200" cy="144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707904" y="1412776"/>
            <a:ext cx="1800200" cy="144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00192" y="1412032"/>
            <a:ext cx="1800200" cy="144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ovéPole 7">
            <a:hlinkClick r:id="rId5" action="ppaction://hlinksldjump"/>
          </p:cNvPr>
          <p:cNvSpPr txBox="1"/>
          <p:nvPr/>
        </p:nvSpPr>
        <p:spPr>
          <a:xfrm>
            <a:off x="5076056" y="6021288"/>
            <a:ext cx="3636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SPRÁVNÁ ODPOVĚĎ</a:t>
            </a:r>
            <a:endParaRPr lang="cs-CZ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53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81" y="476671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50000"/>
                  </a:schemeClr>
                </a:solidFill>
              </a:rPr>
              <a:t>Místo, kde se </a:t>
            </a:r>
            <a:r>
              <a:rPr lang="cs-CZ" sz="3200" dirty="0" err="1" smtClean="0">
                <a:solidFill>
                  <a:schemeClr val="tx2">
                    <a:lumMod val="50000"/>
                  </a:schemeClr>
                </a:solidFill>
              </a:rPr>
              <a:t>piká</a:t>
            </a:r>
            <a:r>
              <a:rPr lang="cs-CZ" sz="3200" dirty="0" smtClean="0">
                <a:solidFill>
                  <a:schemeClr val="tx2">
                    <a:lumMod val="50000"/>
                  </a:schemeClr>
                </a:solidFill>
              </a:rPr>
              <a:t> při hře na schovávanou. </a:t>
            </a:r>
            <a:endParaRPr lang="cs-CZ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Šipka doleva 7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9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>
            <a:hlinkClick r:id="rId2" action="ppaction://hlinksldjump"/>
          </p:cNvPr>
          <p:cNvSpPr/>
          <p:nvPr/>
        </p:nvSpPr>
        <p:spPr>
          <a:xfrm>
            <a:off x="4862157" y="980728"/>
            <a:ext cx="2412268" cy="2304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</a:t>
            </a:r>
            <a:endParaRPr lang="cs-CZ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8" name="Obdélník 17">
            <a:hlinkClick r:id="rId3" action="ppaction://hlinksldjump"/>
          </p:cNvPr>
          <p:cNvSpPr/>
          <p:nvPr/>
        </p:nvSpPr>
        <p:spPr>
          <a:xfrm>
            <a:off x="4862157" y="3566414"/>
            <a:ext cx="2412268" cy="2304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</a:t>
            </a:r>
            <a:endParaRPr lang="cs-CZ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Obdélník 18">
            <a:hlinkClick r:id="rId4" action="ppaction://hlinksldjump"/>
          </p:cNvPr>
          <p:cNvSpPr/>
          <p:nvPr/>
        </p:nvSpPr>
        <p:spPr>
          <a:xfrm>
            <a:off x="1961710" y="3566414"/>
            <a:ext cx="2448272" cy="2304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</a:t>
            </a:r>
            <a:endParaRPr lang="cs-CZ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0" name="Obdélník 19">
            <a:hlinkClick r:id="rId5" action="ppaction://hlinksldjump"/>
          </p:cNvPr>
          <p:cNvSpPr/>
          <p:nvPr/>
        </p:nvSpPr>
        <p:spPr>
          <a:xfrm>
            <a:off x="1961710" y="980728"/>
            <a:ext cx="2412268" cy="2304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</a:t>
            </a:r>
            <a:endParaRPr lang="cs-CZ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88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76672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81" y="476672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50000"/>
                  </a:schemeClr>
                </a:solidFill>
              </a:rPr>
              <a:t>Hudební dechový dřevěný nástroj. Malá flétna.</a:t>
            </a:r>
            <a:endParaRPr lang="cs-CZ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7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81" y="90436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50000"/>
                  </a:schemeClr>
                </a:solidFill>
              </a:rPr>
              <a:t>Druh malého poníka.</a:t>
            </a:r>
            <a:endParaRPr lang="cs-CZ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Šipka doleva 4">
            <a:hlinkClick r:id="rId3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0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hlinkClick r:id="rId2" action="ppaction://hlinksldjump"/>
          </p:cNvPr>
          <p:cNvSpPr txBox="1"/>
          <p:nvPr/>
        </p:nvSpPr>
        <p:spPr>
          <a:xfrm>
            <a:off x="179512" y="5986379"/>
            <a:ext cx="2628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HLAVNÍ MENU</a:t>
            </a:r>
            <a:endParaRPr lang="cs-CZ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67544" y="1844824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81" y="1916831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50000"/>
                  </a:schemeClr>
                </a:solidFill>
              </a:rPr>
              <a:t>Místo, kde se </a:t>
            </a:r>
            <a:r>
              <a:rPr lang="cs-CZ" sz="3200" dirty="0" err="1" smtClean="0">
                <a:solidFill>
                  <a:schemeClr val="tx2">
                    <a:lumMod val="50000"/>
                  </a:schemeClr>
                </a:solidFill>
              </a:rPr>
              <a:t>piká</a:t>
            </a:r>
            <a:r>
              <a:rPr lang="cs-CZ" sz="3200" dirty="0" smtClean="0">
                <a:solidFill>
                  <a:schemeClr val="tx2">
                    <a:lumMod val="50000"/>
                  </a:schemeClr>
                </a:solidFill>
              </a:rPr>
              <a:t> při hře na schovávanou. </a:t>
            </a:r>
            <a:endParaRPr lang="cs-CZ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7544" y="3645024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371265" y="3645024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50000"/>
                  </a:schemeClr>
                </a:solidFill>
              </a:rPr>
              <a:t>Hudební dechový dřevěný nástroj. Malá flétna.</a:t>
            </a:r>
            <a:endParaRPr lang="cs-CZ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 JE TO </a:t>
            </a:r>
            <a:r>
              <a:rPr lang="cs-CZ" sz="6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PiKOLA</a:t>
            </a:r>
            <a:r>
              <a:rPr lang="cs-CZ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cs-CZ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432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  <p:bldP spid="7" grpId="0"/>
      <p:bldP spid="9" grpId="0" animBg="1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 JE TO VÝM_K? </a:t>
            </a:r>
            <a:endParaRPr lang="cs-CZ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Obdélník 4">
            <a:hlinkClick r:id="rId2" action="ppaction://hlinksldjump"/>
          </p:cNvPr>
          <p:cNvSpPr/>
          <p:nvPr/>
        </p:nvSpPr>
        <p:spPr>
          <a:xfrm>
            <a:off x="755576" y="1628800"/>
            <a:ext cx="1800200" cy="144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6" name="Obdélník 5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Obdélník 6">
            <a:hlinkClick r:id="rId4" action="ppaction://hlinksldjump"/>
          </p:cNvPr>
          <p:cNvSpPr/>
          <p:nvPr/>
        </p:nvSpPr>
        <p:spPr>
          <a:xfrm>
            <a:off x="6372200" y="1628800"/>
            <a:ext cx="1800200" cy="144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extovéPole 1">
            <a:hlinkClick r:id="rId5" action="ppaction://hlinksldjump"/>
          </p:cNvPr>
          <p:cNvSpPr txBox="1"/>
          <p:nvPr/>
        </p:nvSpPr>
        <p:spPr>
          <a:xfrm>
            <a:off x="5220072" y="594928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SPRÁVNÁ ODPOVĚĎ</a:t>
            </a:r>
            <a:endParaRPr lang="cs-CZ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03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05094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55776" y="514127"/>
            <a:ext cx="61926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</a:rPr>
              <a:t>Vykopaná jáma na cestě.</a:t>
            </a:r>
            <a:endParaRPr lang="cs-CZ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58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43744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435843" y="771436"/>
            <a:ext cx="640871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</a:rPr>
              <a:t>Gymnastický cvik.</a:t>
            </a:r>
            <a:endParaRPr lang="cs-CZ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72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27784" y="80157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tx2">
                    <a:lumMod val="75000"/>
                  </a:schemeClr>
                </a:solidFill>
              </a:rPr>
              <a:t>Zlomený kotník.</a:t>
            </a:r>
            <a:endParaRPr lang="cs-CZ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 JE TO VÝMYK? </a:t>
            </a:r>
            <a:endParaRPr lang="cs-CZ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ovéPole 7">
            <a:hlinkClick r:id="rId2" action="ppaction://hlinksldjump"/>
          </p:cNvPr>
          <p:cNvSpPr txBox="1"/>
          <p:nvPr/>
        </p:nvSpPr>
        <p:spPr>
          <a:xfrm>
            <a:off x="179512" y="5949280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HLAVNÍ MENU</a:t>
            </a:r>
            <a:endParaRPr lang="cs-CZ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988840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651867" y="2416532"/>
            <a:ext cx="6408712" cy="584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</a:rPr>
              <a:t>Gymnastický cvik.</a:t>
            </a:r>
            <a:endParaRPr lang="cs-CZ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4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88640"/>
            <a:ext cx="770485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 JE TO M_ŠICE?</a:t>
            </a:r>
            <a:endParaRPr lang="cs-CZ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Obdélník 2">
            <a:hlinkClick r:id="rId2" action="ppaction://hlinksldjump"/>
          </p:cNvPr>
          <p:cNvSpPr/>
          <p:nvPr/>
        </p:nvSpPr>
        <p:spPr>
          <a:xfrm>
            <a:off x="755576" y="1628800"/>
            <a:ext cx="1800200" cy="144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Obdélník 3">
            <a:hlinkClick r:id="rId3" action="ppaction://hlinksldjump"/>
          </p:cNvPr>
          <p:cNvSpPr/>
          <p:nvPr/>
        </p:nvSpPr>
        <p:spPr>
          <a:xfrm>
            <a:off x="3563888" y="1628800"/>
            <a:ext cx="1800200" cy="144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>
            <a:hlinkClick r:id="rId4" action="ppaction://hlinksldjump"/>
          </p:cNvPr>
          <p:cNvSpPr/>
          <p:nvPr/>
        </p:nvSpPr>
        <p:spPr>
          <a:xfrm>
            <a:off x="6372200" y="1628800"/>
            <a:ext cx="1800200" cy="14401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ovéPole 6">
            <a:hlinkClick r:id="rId5" action="ppaction://hlinksldjump"/>
          </p:cNvPr>
          <p:cNvSpPr txBox="1"/>
          <p:nvPr/>
        </p:nvSpPr>
        <p:spPr>
          <a:xfrm>
            <a:off x="5220072" y="5981753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SPRÁVNÁ ODPOVĚĎ</a:t>
            </a:r>
            <a:endParaRPr lang="cs-CZ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74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18002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cs-CZ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56845" y="586135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>
                    <a:lumMod val="75000"/>
                  </a:schemeClr>
                </a:solidFill>
              </a:rPr>
              <a:t>Hmyz létající v blízkosti vod žijící velmi krátce.</a:t>
            </a:r>
            <a:endParaRPr lang="cs-CZ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179512" y="5877272"/>
            <a:ext cx="1296144" cy="720080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3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217</Words>
  <Application>Microsoft Office PowerPoint</Application>
  <PresentationFormat>Předvádění na obrazovce (4:3)</PresentationFormat>
  <Paragraphs>68</Paragraphs>
  <Slides>22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50</cp:revision>
  <dcterms:created xsi:type="dcterms:W3CDTF">2012-06-05T18:34:01Z</dcterms:created>
  <dcterms:modified xsi:type="dcterms:W3CDTF">2012-06-26T20:25:34Z</dcterms:modified>
</cp:coreProperties>
</file>